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8288000" cy="13716000"/>
  <p:notesSz cx="6858000" cy="9144000"/>
  <p:defaultTextStyle>
    <a:defPPr>
      <a:defRPr lang="en-US"/>
    </a:defPPr>
    <a:lvl1pPr marL="0" algn="l" defTabSz="940501" rtl="0" eaLnBrk="1" latinLnBrk="0" hangingPunct="1">
      <a:defRPr sz="3728" kern="1200">
        <a:solidFill>
          <a:schemeClr val="tx1"/>
        </a:solidFill>
        <a:latin typeface="+mn-lt"/>
        <a:ea typeface="+mn-ea"/>
        <a:cs typeface="+mn-cs"/>
      </a:defRPr>
    </a:lvl1pPr>
    <a:lvl2pPr marL="940501" algn="l" defTabSz="940501" rtl="0" eaLnBrk="1" latinLnBrk="0" hangingPunct="1">
      <a:defRPr sz="3728" kern="1200">
        <a:solidFill>
          <a:schemeClr val="tx1"/>
        </a:solidFill>
        <a:latin typeface="+mn-lt"/>
        <a:ea typeface="+mn-ea"/>
        <a:cs typeface="+mn-cs"/>
      </a:defRPr>
    </a:lvl2pPr>
    <a:lvl3pPr marL="1881001" algn="l" defTabSz="940501" rtl="0" eaLnBrk="1" latinLnBrk="0" hangingPunct="1">
      <a:defRPr sz="3728" kern="1200">
        <a:solidFill>
          <a:schemeClr val="tx1"/>
        </a:solidFill>
        <a:latin typeface="+mn-lt"/>
        <a:ea typeface="+mn-ea"/>
        <a:cs typeface="+mn-cs"/>
      </a:defRPr>
    </a:lvl3pPr>
    <a:lvl4pPr marL="2821502" algn="l" defTabSz="940501" rtl="0" eaLnBrk="1" latinLnBrk="0" hangingPunct="1">
      <a:defRPr sz="3728" kern="1200">
        <a:solidFill>
          <a:schemeClr val="tx1"/>
        </a:solidFill>
        <a:latin typeface="+mn-lt"/>
        <a:ea typeface="+mn-ea"/>
        <a:cs typeface="+mn-cs"/>
      </a:defRPr>
    </a:lvl4pPr>
    <a:lvl5pPr marL="3762002" algn="l" defTabSz="940501" rtl="0" eaLnBrk="1" latinLnBrk="0" hangingPunct="1">
      <a:defRPr sz="3728" kern="1200">
        <a:solidFill>
          <a:schemeClr val="tx1"/>
        </a:solidFill>
        <a:latin typeface="+mn-lt"/>
        <a:ea typeface="+mn-ea"/>
        <a:cs typeface="+mn-cs"/>
      </a:defRPr>
    </a:lvl5pPr>
    <a:lvl6pPr marL="4702504" algn="l" defTabSz="940501" rtl="0" eaLnBrk="1" latinLnBrk="0" hangingPunct="1">
      <a:defRPr sz="3728" kern="1200">
        <a:solidFill>
          <a:schemeClr val="tx1"/>
        </a:solidFill>
        <a:latin typeface="+mn-lt"/>
        <a:ea typeface="+mn-ea"/>
        <a:cs typeface="+mn-cs"/>
      </a:defRPr>
    </a:lvl6pPr>
    <a:lvl7pPr marL="5643004" algn="l" defTabSz="940501" rtl="0" eaLnBrk="1" latinLnBrk="0" hangingPunct="1">
      <a:defRPr sz="3728" kern="1200">
        <a:solidFill>
          <a:schemeClr val="tx1"/>
        </a:solidFill>
        <a:latin typeface="+mn-lt"/>
        <a:ea typeface="+mn-ea"/>
        <a:cs typeface="+mn-cs"/>
      </a:defRPr>
    </a:lvl7pPr>
    <a:lvl8pPr marL="6583505" algn="l" defTabSz="940501" rtl="0" eaLnBrk="1" latinLnBrk="0" hangingPunct="1">
      <a:defRPr sz="3728" kern="1200">
        <a:solidFill>
          <a:schemeClr val="tx1"/>
        </a:solidFill>
        <a:latin typeface="+mn-lt"/>
        <a:ea typeface="+mn-ea"/>
        <a:cs typeface="+mn-cs"/>
      </a:defRPr>
    </a:lvl8pPr>
    <a:lvl9pPr marL="7524005" algn="l" defTabSz="940501" rtl="0" eaLnBrk="1" latinLnBrk="0" hangingPunct="1">
      <a:defRPr sz="372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CD092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5" d="100"/>
          <a:sy n="55" d="100"/>
        </p:scale>
        <p:origin x="498" y="90"/>
      </p:cViewPr>
      <p:guideLst>
        <p:guide orient="horz" pos="4320"/>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BDEE6-A3F6-441B-B593-DDBD7AF5BC3B}" type="datetimeFigureOut">
              <a:rPr lang="en-US" smtClean="0"/>
              <a:t>4/9/2018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67370F-9C5C-45B5-B201-56A54871B80B}" type="slidenum">
              <a:rPr lang="en-US" smtClean="0"/>
              <a:t>‹#›</a:t>
            </a:fld>
            <a:endParaRPr lang="en-US"/>
          </a:p>
        </p:txBody>
      </p:sp>
    </p:spTree>
    <p:extLst>
      <p:ext uri="{BB962C8B-B14F-4D97-AF65-F5344CB8AC3E}">
        <p14:creationId xmlns:p14="http://schemas.microsoft.com/office/powerpoint/2010/main" val="2975557103"/>
      </p:ext>
    </p:extLst>
  </p:cSld>
  <p:clrMap bg1="lt1" tx1="dk1" bg2="lt2" tx2="dk2" accent1="accent1" accent2="accent2" accent3="accent3" accent4="accent4" accent5="accent5" accent6="accent6" hlink="hlink" folHlink="folHlink"/>
  <p:notesStyle>
    <a:lvl1pPr marL="0" algn="l" defTabSz="1175626" rtl="0" eaLnBrk="1" latinLnBrk="0" hangingPunct="1">
      <a:defRPr sz="1543" kern="1200">
        <a:solidFill>
          <a:schemeClr val="tx1"/>
        </a:solidFill>
        <a:latin typeface="+mn-lt"/>
        <a:ea typeface="+mn-ea"/>
        <a:cs typeface="+mn-cs"/>
      </a:defRPr>
    </a:lvl1pPr>
    <a:lvl2pPr marL="587813" algn="l" defTabSz="1175626" rtl="0" eaLnBrk="1" latinLnBrk="0" hangingPunct="1">
      <a:defRPr sz="1543" kern="1200">
        <a:solidFill>
          <a:schemeClr val="tx1"/>
        </a:solidFill>
        <a:latin typeface="+mn-lt"/>
        <a:ea typeface="+mn-ea"/>
        <a:cs typeface="+mn-cs"/>
      </a:defRPr>
    </a:lvl2pPr>
    <a:lvl3pPr marL="1175626" algn="l" defTabSz="1175626" rtl="0" eaLnBrk="1" latinLnBrk="0" hangingPunct="1">
      <a:defRPr sz="1543" kern="1200">
        <a:solidFill>
          <a:schemeClr val="tx1"/>
        </a:solidFill>
        <a:latin typeface="+mn-lt"/>
        <a:ea typeface="+mn-ea"/>
        <a:cs typeface="+mn-cs"/>
      </a:defRPr>
    </a:lvl3pPr>
    <a:lvl4pPr marL="1763438" algn="l" defTabSz="1175626" rtl="0" eaLnBrk="1" latinLnBrk="0" hangingPunct="1">
      <a:defRPr sz="1543" kern="1200">
        <a:solidFill>
          <a:schemeClr val="tx1"/>
        </a:solidFill>
        <a:latin typeface="+mn-lt"/>
        <a:ea typeface="+mn-ea"/>
        <a:cs typeface="+mn-cs"/>
      </a:defRPr>
    </a:lvl4pPr>
    <a:lvl5pPr marL="2351251" algn="l" defTabSz="1175626" rtl="0" eaLnBrk="1" latinLnBrk="0" hangingPunct="1">
      <a:defRPr sz="1543" kern="1200">
        <a:solidFill>
          <a:schemeClr val="tx1"/>
        </a:solidFill>
        <a:latin typeface="+mn-lt"/>
        <a:ea typeface="+mn-ea"/>
        <a:cs typeface="+mn-cs"/>
      </a:defRPr>
    </a:lvl5pPr>
    <a:lvl6pPr marL="2939064" algn="l" defTabSz="1175626" rtl="0" eaLnBrk="1" latinLnBrk="0" hangingPunct="1">
      <a:defRPr sz="1543" kern="1200">
        <a:solidFill>
          <a:schemeClr val="tx1"/>
        </a:solidFill>
        <a:latin typeface="+mn-lt"/>
        <a:ea typeface="+mn-ea"/>
        <a:cs typeface="+mn-cs"/>
      </a:defRPr>
    </a:lvl6pPr>
    <a:lvl7pPr marL="3526877" algn="l" defTabSz="1175626" rtl="0" eaLnBrk="1" latinLnBrk="0" hangingPunct="1">
      <a:defRPr sz="1543" kern="1200">
        <a:solidFill>
          <a:schemeClr val="tx1"/>
        </a:solidFill>
        <a:latin typeface="+mn-lt"/>
        <a:ea typeface="+mn-ea"/>
        <a:cs typeface="+mn-cs"/>
      </a:defRPr>
    </a:lvl7pPr>
    <a:lvl8pPr marL="4114691" algn="l" defTabSz="1175626" rtl="0" eaLnBrk="1" latinLnBrk="0" hangingPunct="1">
      <a:defRPr sz="1543" kern="1200">
        <a:solidFill>
          <a:schemeClr val="tx1"/>
        </a:solidFill>
        <a:latin typeface="+mn-lt"/>
        <a:ea typeface="+mn-ea"/>
        <a:cs typeface="+mn-cs"/>
      </a:defRPr>
    </a:lvl8pPr>
    <a:lvl9pPr marL="4702504" algn="l" defTabSz="1175626" rtl="0" eaLnBrk="1" latinLnBrk="0" hangingPunct="1">
      <a:defRPr sz="154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67370F-9C5C-45B5-B201-56A54871B80B}" type="slidenum">
              <a:rPr lang="en-US" smtClean="0"/>
              <a:t>1</a:t>
            </a:fld>
            <a:endParaRPr lang="en-US"/>
          </a:p>
        </p:txBody>
      </p:sp>
    </p:spTree>
    <p:extLst>
      <p:ext uri="{BB962C8B-B14F-4D97-AF65-F5344CB8AC3E}">
        <p14:creationId xmlns:p14="http://schemas.microsoft.com/office/powerpoint/2010/main" val="2100539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260851"/>
            <a:ext cx="15544800" cy="2940050"/>
          </a:xfrm>
        </p:spPr>
        <p:txBody>
          <a:bodyPr/>
          <a:lstStyle/>
          <a:p>
            <a:r>
              <a:rPr lang="en-US"/>
              <a:t>Click to edit Master title style</a:t>
            </a:r>
          </a:p>
        </p:txBody>
      </p:sp>
      <p:sp>
        <p:nvSpPr>
          <p:cNvPr id="3" name="Subtitle 2"/>
          <p:cNvSpPr>
            <a:spLocks noGrp="1"/>
          </p:cNvSpPr>
          <p:nvPr>
            <p:ph type="subTitle" idx="1"/>
          </p:nvPr>
        </p:nvSpPr>
        <p:spPr>
          <a:xfrm>
            <a:off x="2743200" y="7772400"/>
            <a:ext cx="12801600" cy="3505200"/>
          </a:xfrm>
        </p:spPr>
        <p:txBody>
          <a:bodyPr/>
          <a:lstStyle>
            <a:lvl1pPr marL="0" indent="0" algn="ctr">
              <a:buNone/>
              <a:defRPr>
                <a:solidFill>
                  <a:schemeClr val="tx1">
                    <a:tint val="75000"/>
                  </a:schemeClr>
                </a:solidFill>
              </a:defRPr>
            </a:lvl1pPr>
            <a:lvl2pPr marL="860634" indent="0" algn="ctr">
              <a:buNone/>
              <a:defRPr>
                <a:solidFill>
                  <a:schemeClr val="tx1">
                    <a:tint val="75000"/>
                  </a:schemeClr>
                </a:solidFill>
              </a:defRPr>
            </a:lvl2pPr>
            <a:lvl3pPr marL="1721269" indent="0" algn="ctr">
              <a:buNone/>
              <a:defRPr>
                <a:solidFill>
                  <a:schemeClr val="tx1">
                    <a:tint val="75000"/>
                  </a:schemeClr>
                </a:solidFill>
              </a:defRPr>
            </a:lvl3pPr>
            <a:lvl4pPr marL="2581903" indent="0" algn="ctr">
              <a:buNone/>
              <a:defRPr>
                <a:solidFill>
                  <a:schemeClr val="tx1">
                    <a:tint val="75000"/>
                  </a:schemeClr>
                </a:solidFill>
              </a:defRPr>
            </a:lvl4pPr>
            <a:lvl5pPr marL="3442538" indent="0" algn="ctr">
              <a:buNone/>
              <a:defRPr>
                <a:solidFill>
                  <a:schemeClr val="tx1">
                    <a:tint val="75000"/>
                  </a:schemeClr>
                </a:solidFill>
              </a:defRPr>
            </a:lvl5pPr>
            <a:lvl6pPr marL="4303173" indent="0" algn="ctr">
              <a:buNone/>
              <a:defRPr>
                <a:solidFill>
                  <a:schemeClr val="tx1">
                    <a:tint val="75000"/>
                  </a:schemeClr>
                </a:solidFill>
              </a:defRPr>
            </a:lvl6pPr>
            <a:lvl7pPr marL="5163806" indent="0" algn="ctr">
              <a:buNone/>
              <a:defRPr>
                <a:solidFill>
                  <a:schemeClr val="tx1">
                    <a:tint val="75000"/>
                  </a:schemeClr>
                </a:solidFill>
              </a:defRPr>
            </a:lvl7pPr>
            <a:lvl8pPr marL="6024441" indent="0" algn="ctr">
              <a:buNone/>
              <a:defRPr>
                <a:solidFill>
                  <a:schemeClr val="tx1">
                    <a:tint val="75000"/>
                  </a:schemeClr>
                </a:solidFill>
              </a:defRPr>
            </a:lvl8pPr>
            <a:lvl9pPr marL="688507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4830527-C531-7346-AC70-0319CD5E107B}"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1799811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830527-C531-7346-AC70-0319CD5E107B}"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2387942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626" y="8813801"/>
            <a:ext cx="15544800" cy="2724150"/>
          </a:xfrm>
        </p:spPr>
        <p:txBody>
          <a:bodyPr anchor="t"/>
          <a:lstStyle>
            <a:lvl1pPr algn="l">
              <a:defRPr sz="7530" b="1" cap="all"/>
            </a:lvl1pPr>
          </a:lstStyle>
          <a:p>
            <a:r>
              <a:rPr lang="en-US"/>
              <a:t>Click to edit Master title style</a:t>
            </a:r>
          </a:p>
        </p:txBody>
      </p:sp>
      <p:sp>
        <p:nvSpPr>
          <p:cNvPr id="3" name="Text Placeholder 2"/>
          <p:cNvSpPr>
            <a:spLocks noGrp="1"/>
          </p:cNvSpPr>
          <p:nvPr>
            <p:ph type="body" idx="1"/>
          </p:nvPr>
        </p:nvSpPr>
        <p:spPr>
          <a:xfrm>
            <a:off x="1444626" y="5813428"/>
            <a:ext cx="15544800" cy="3000374"/>
          </a:xfrm>
        </p:spPr>
        <p:txBody>
          <a:bodyPr anchor="b"/>
          <a:lstStyle>
            <a:lvl1pPr marL="0" indent="0">
              <a:buNone/>
              <a:defRPr sz="3765">
                <a:solidFill>
                  <a:schemeClr val="tx1">
                    <a:tint val="75000"/>
                  </a:schemeClr>
                </a:solidFill>
              </a:defRPr>
            </a:lvl1pPr>
            <a:lvl2pPr marL="860634" indent="0">
              <a:buNone/>
              <a:defRPr sz="3412">
                <a:solidFill>
                  <a:schemeClr val="tx1">
                    <a:tint val="75000"/>
                  </a:schemeClr>
                </a:solidFill>
              </a:defRPr>
            </a:lvl2pPr>
            <a:lvl3pPr marL="1721269" indent="0">
              <a:buNone/>
              <a:defRPr sz="3059">
                <a:solidFill>
                  <a:schemeClr val="tx1">
                    <a:tint val="75000"/>
                  </a:schemeClr>
                </a:solidFill>
              </a:defRPr>
            </a:lvl3pPr>
            <a:lvl4pPr marL="2581903" indent="0">
              <a:buNone/>
              <a:defRPr sz="2588">
                <a:solidFill>
                  <a:schemeClr val="tx1">
                    <a:tint val="75000"/>
                  </a:schemeClr>
                </a:solidFill>
              </a:defRPr>
            </a:lvl4pPr>
            <a:lvl5pPr marL="3442538" indent="0">
              <a:buNone/>
              <a:defRPr sz="2588">
                <a:solidFill>
                  <a:schemeClr val="tx1">
                    <a:tint val="75000"/>
                  </a:schemeClr>
                </a:solidFill>
              </a:defRPr>
            </a:lvl5pPr>
            <a:lvl6pPr marL="4303173" indent="0">
              <a:buNone/>
              <a:defRPr sz="2588">
                <a:solidFill>
                  <a:schemeClr val="tx1">
                    <a:tint val="75000"/>
                  </a:schemeClr>
                </a:solidFill>
              </a:defRPr>
            </a:lvl6pPr>
            <a:lvl7pPr marL="5163806" indent="0">
              <a:buNone/>
              <a:defRPr sz="2588">
                <a:solidFill>
                  <a:schemeClr val="tx1">
                    <a:tint val="75000"/>
                  </a:schemeClr>
                </a:solidFill>
              </a:defRPr>
            </a:lvl7pPr>
            <a:lvl8pPr marL="6024441" indent="0">
              <a:buNone/>
              <a:defRPr sz="2588">
                <a:solidFill>
                  <a:schemeClr val="tx1">
                    <a:tint val="75000"/>
                  </a:schemeClr>
                </a:solidFill>
              </a:defRPr>
            </a:lvl8pPr>
            <a:lvl9pPr marL="6885076" indent="0">
              <a:buNone/>
              <a:defRPr sz="258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830527-C531-7346-AC70-0319CD5E107B}"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707902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55753" y="4692650"/>
            <a:ext cx="13836651" cy="13277850"/>
          </a:xfrm>
        </p:spPr>
        <p:txBody>
          <a:bodyPr/>
          <a:lstStyle>
            <a:lvl1pPr>
              <a:defRPr sz="5294"/>
            </a:lvl1pPr>
            <a:lvl2pPr>
              <a:defRPr sz="4471"/>
            </a:lvl2pPr>
            <a:lvl3pPr>
              <a:defRPr sz="3765"/>
            </a:lvl3pPr>
            <a:lvl4pPr>
              <a:defRPr sz="3412"/>
            </a:lvl4pPr>
            <a:lvl5pPr>
              <a:defRPr sz="3412"/>
            </a:lvl5pPr>
            <a:lvl6pPr>
              <a:defRPr sz="3412"/>
            </a:lvl6pPr>
            <a:lvl7pPr>
              <a:defRPr sz="3412"/>
            </a:lvl7pPr>
            <a:lvl8pPr>
              <a:defRPr sz="3412"/>
            </a:lvl8pPr>
            <a:lvl9pPr>
              <a:defRPr sz="3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697201" y="4692650"/>
            <a:ext cx="13836651" cy="13277850"/>
          </a:xfrm>
        </p:spPr>
        <p:txBody>
          <a:bodyPr/>
          <a:lstStyle>
            <a:lvl1pPr>
              <a:defRPr sz="5294"/>
            </a:lvl1pPr>
            <a:lvl2pPr>
              <a:defRPr sz="4471"/>
            </a:lvl2pPr>
            <a:lvl3pPr>
              <a:defRPr sz="3765"/>
            </a:lvl3pPr>
            <a:lvl4pPr>
              <a:defRPr sz="3412"/>
            </a:lvl4pPr>
            <a:lvl5pPr>
              <a:defRPr sz="3412"/>
            </a:lvl5pPr>
            <a:lvl6pPr>
              <a:defRPr sz="3412"/>
            </a:lvl6pPr>
            <a:lvl7pPr>
              <a:defRPr sz="3412"/>
            </a:lvl7pPr>
            <a:lvl8pPr>
              <a:defRPr sz="3412"/>
            </a:lvl8pPr>
            <a:lvl9pPr>
              <a:defRPr sz="3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830527-C531-7346-AC70-0319CD5E107B}" type="datetimeFigureOut">
              <a:rPr lang="en-US" smtClean="0"/>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2175531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549275"/>
            <a:ext cx="16459200" cy="228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3070226"/>
            <a:ext cx="8080377" cy="1279525"/>
          </a:xfrm>
        </p:spPr>
        <p:txBody>
          <a:bodyPr anchor="b"/>
          <a:lstStyle>
            <a:lvl1pPr marL="0" indent="0">
              <a:buNone/>
              <a:defRPr sz="4471" b="1"/>
            </a:lvl1pPr>
            <a:lvl2pPr marL="860634" indent="0">
              <a:buNone/>
              <a:defRPr sz="3765" b="1"/>
            </a:lvl2pPr>
            <a:lvl3pPr marL="1721269" indent="0">
              <a:buNone/>
              <a:defRPr sz="3412" b="1"/>
            </a:lvl3pPr>
            <a:lvl4pPr marL="2581903" indent="0">
              <a:buNone/>
              <a:defRPr sz="3059" b="1"/>
            </a:lvl4pPr>
            <a:lvl5pPr marL="3442538" indent="0">
              <a:buNone/>
              <a:defRPr sz="3059" b="1"/>
            </a:lvl5pPr>
            <a:lvl6pPr marL="4303173" indent="0">
              <a:buNone/>
              <a:defRPr sz="3059" b="1"/>
            </a:lvl6pPr>
            <a:lvl7pPr marL="5163806" indent="0">
              <a:buNone/>
              <a:defRPr sz="3059" b="1"/>
            </a:lvl7pPr>
            <a:lvl8pPr marL="6024441" indent="0">
              <a:buNone/>
              <a:defRPr sz="3059" b="1"/>
            </a:lvl8pPr>
            <a:lvl9pPr marL="6885076" indent="0">
              <a:buNone/>
              <a:defRPr sz="3059" b="1"/>
            </a:lvl9pPr>
          </a:lstStyle>
          <a:p>
            <a:pPr lvl="0"/>
            <a:r>
              <a:rPr lang="en-US"/>
              <a:t>Click to edit Master text styles</a:t>
            </a:r>
          </a:p>
        </p:txBody>
      </p:sp>
      <p:sp>
        <p:nvSpPr>
          <p:cNvPr id="4" name="Content Placeholder 3"/>
          <p:cNvSpPr>
            <a:spLocks noGrp="1"/>
          </p:cNvSpPr>
          <p:nvPr>
            <p:ph sz="half" idx="2"/>
          </p:nvPr>
        </p:nvSpPr>
        <p:spPr>
          <a:xfrm>
            <a:off x="914400" y="4349751"/>
            <a:ext cx="8080377" cy="7902575"/>
          </a:xfrm>
        </p:spPr>
        <p:txBody>
          <a:bodyPr/>
          <a:lstStyle>
            <a:lvl1pPr>
              <a:defRPr sz="4471"/>
            </a:lvl1pPr>
            <a:lvl2pPr>
              <a:defRPr sz="3765"/>
            </a:lvl2pPr>
            <a:lvl3pPr>
              <a:defRPr sz="3412"/>
            </a:lvl3pPr>
            <a:lvl4pPr>
              <a:defRPr sz="3059"/>
            </a:lvl4pPr>
            <a:lvl5pPr>
              <a:defRPr sz="3059"/>
            </a:lvl5pPr>
            <a:lvl6pPr>
              <a:defRPr sz="3059"/>
            </a:lvl6pPr>
            <a:lvl7pPr>
              <a:defRPr sz="3059"/>
            </a:lvl7pPr>
            <a:lvl8pPr>
              <a:defRPr sz="3059"/>
            </a:lvl8pPr>
            <a:lvl9pPr>
              <a:defRPr sz="305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0051" y="3070226"/>
            <a:ext cx="8083551" cy="1279525"/>
          </a:xfrm>
        </p:spPr>
        <p:txBody>
          <a:bodyPr anchor="b"/>
          <a:lstStyle>
            <a:lvl1pPr marL="0" indent="0">
              <a:buNone/>
              <a:defRPr sz="4471" b="1"/>
            </a:lvl1pPr>
            <a:lvl2pPr marL="860634" indent="0">
              <a:buNone/>
              <a:defRPr sz="3765" b="1"/>
            </a:lvl2pPr>
            <a:lvl3pPr marL="1721269" indent="0">
              <a:buNone/>
              <a:defRPr sz="3412" b="1"/>
            </a:lvl3pPr>
            <a:lvl4pPr marL="2581903" indent="0">
              <a:buNone/>
              <a:defRPr sz="3059" b="1"/>
            </a:lvl4pPr>
            <a:lvl5pPr marL="3442538" indent="0">
              <a:buNone/>
              <a:defRPr sz="3059" b="1"/>
            </a:lvl5pPr>
            <a:lvl6pPr marL="4303173" indent="0">
              <a:buNone/>
              <a:defRPr sz="3059" b="1"/>
            </a:lvl6pPr>
            <a:lvl7pPr marL="5163806" indent="0">
              <a:buNone/>
              <a:defRPr sz="3059" b="1"/>
            </a:lvl7pPr>
            <a:lvl8pPr marL="6024441" indent="0">
              <a:buNone/>
              <a:defRPr sz="3059" b="1"/>
            </a:lvl8pPr>
            <a:lvl9pPr marL="6885076" indent="0">
              <a:buNone/>
              <a:defRPr sz="3059" b="1"/>
            </a:lvl9pPr>
          </a:lstStyle>
          <a:p>
            <a:pPr lvl="0"/>
            <a:r>
              <a:rPr lang="en-US"/>
              <a:t>Click to edit Master text styles</a:t>
            </a:r>
          </a:p>
        </p:txBody>
      </p:sp>
      <p:sp>
        <p:nvSpPr>
          <p:cNvPr id="6" name="Content Placeholder 5"/>
          <p:cNvSpPr>
            <a:spLocks noGrp="1"/>
          </p:cNvSpPr>
          <p:nvPr>
            <p:ph sz="quarter" idx="4"/>
          </p:nvPr>
        </p:nvSpPr>
        <p:spPr>
          <a:xfrm>
            <a:off x="9290051" y="4349751"/>
            <a:ext cx="8083551" cy="7902575"/>
          </a:xfrm>
        </p:spPr>
        <p:txBody>
          <a:bodyPr/>
          <a:lstStyle>
            <a:lvl1pPr>
              <a:defRPr sz="4471"/>
            </a:lvl1pPr>
            <a:lvl2pPr>
              <a:defRPr sz="3765"/>
            </a:lvl2pPr>
            <a:lvl3pPr>
              <a:defRPr sz="3412"/>
            </a:lvl3pPr>
            <a:lvl4pPr>
              <a:defRPr sz="3059"/>
            </a:lvl4pPr>
            <a:lvl5pPr>
              <a:defRPr sz="3059"/>
            </a:lvl5pPr>
            <a:lvl6pPr>
              <a:defRPr sz="3059"/>
            </a:lvl6pPr>
            <a:lvl7pPr>
              <a:defRPr sz="3059"/>
            </a:lvl7pPr>
            <a:lvl8pPr>
              <a:defRPr sz="3059"/>
            </a:lvl8pPr>
            <a:lvl9pPr>
              <a:defRPr sz="305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830527-C531-7346-AC70-0319CD5E107B}" type="datetimeFigureOut">
              <a:rPr lang="en-US" smtClean="0"/>
              <a:t>4/9/2018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1401439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830527-C531-7346-AC70-0319CD5E107B}" type="datetimeFigureOut">
              <a:rPr lang="en-US" smtClean="0"/>
              <a:t>4/9/2018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2395491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30527-C531-7346-AC70-0319CD5E107B}" type="datetimeFigureOut">
              <a:rPr lang="en-US" smtClean="0"/>
              <a:t>4/9/2018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199192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2" y="546100"/>
            <a:ext cx="6016626" cy="2324100"/>
          </a:xfrm>
        </p:spPr>
        <p:txBody>
          <a:bodyPr anchor="b"/>
          <a:lstStyle>
            <a:lvl1pPr algn="l">
              <a:defRPr sz="3765" b="1"/>
            </a:lvl1pPr>
          </a:lstStyle>
          <a:p>
            <a:r>
              <a:rPr lang="en-US"/>
              <a:t>Click to edit Master title style</a:t>
            </a:r>
          </a:p>
        </p:txBody>
      </p:sp>
      <p:sp>
        <p:nvSpPr>
          <p:cNvPr id="3" name="Content Placeholder 2"/>
          <p:cNvSpPr>
            <a:spLocks noGrp="1"/>
          </p:cNvSpPr>
          <p:nvPr>
            <p:ph idx="1"/>
          </p:nvPr>
        </p:nvSpPr>
        <p:spPr>
          <a:xfrm>
            <a:off x="7150101" y="546102"/>
            <a:ext cx="10223500" cy="11706226"/>
          </a:xfrm>
        </p:spPr>
        <p:txBody>
          <a:bodyPr/>
          <a:lstStyle>
            <a:lvl1pPr>
              <a:defRPr sz="6000"/>
            </a:lvl1pPr>
            <a:lvl2pPr>
              <a:defRPr sz="5294"/>
            </a:lvl2pPr>
            <a:lvl3pPr>
              <a:defRPr sz="4471"/>
            </a:lvl3pPr>
            <a:lvl4pPr>
              <a:defRPr sz="3765"/>
            </a:lvl4pPr>
            <a:lvl5pPr>
              <a:defRPr sz="3765"/>
            </a:lvl5pPr>
            <a:lvl6pPr>
              <a:defRPr sz="3765"/>
            </a:lvl6pPr>
            <a:lvl7pPr>
              <a:defRPr sz="3765"/>
            </a:lvl7pPr>
            <a:lvl8pPr>
              <a:defRPr sz="3765"/>
            </a:lvl8pPr>
            <a:lvl9pPr>
              <a:defRPr sz="37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2" y="2870202"/>
            <a:ext cx="6016626" cy="9382126"/>
          </a:xfrm>
        </p:spPr>
        <p:txBody>
          <a:bodyPr/>
          <a:lstStyle>
            <a:lvl1pPr marL="0" indent="0">
              <a:buNone/>
              <a:defRPr sz="2588"/>
            </a:lvl1pPr>
            <a:lvl2pPr marL="860634" indent="0">
              <a:buNone/>
              <a:defRPr sz="2235"/>
            </a:lvl2pPr>
            <a:lvl3pPr marL="1721269" indent="0">
              <a:buNone/>
              <a:defRPr sz="1882"/>
            </a:lvl3pPr>
            <a:lvl4pPr marL="2581903" indent="0">
              <a:buNone/>
              <a:defRPr sz="1647"/>
            </a:lvl4pPr>
            <a:lvl5pPr marL="3442538" indent="0">
              <a:buNone/>
              <a:defRPr sz="1647"/>
            </a:lvl5pPr>
            <a:lvl6pPr marL="4303173" indent="0">
              <a:buNone/>
              <a:defRPr sz="1647"/>
            </a:lvl6pPr>
            <a:lvl7pPr marL="5163806" indent="0">
              <a:buNone/>
              <a:defRPr sz="1647"/>
            </a:lvl7pPr>
            <a:lvl8pPr marL="6024441" indent="0">
              <a:buNone/>
              <a:defRPr sz="1647"/>
            </a:lvl8pPr>
            <a:lvl9pPr marL="6885076" indent="0">
              <a:buNone/>
              <a:defRPr sz="1647"/>
            </a:lvl9pPr>
          </a:lstStyle>
          <a:p>
            <a:pPr lvl="0"/>
            <a:r>
              <a:rPr lang="en-US"/>
              <a:t>Click to edit Master text styles</a:t>
            </a:r>
          </a:p>
        </p:txBody>
      </p:sp>
      <p:sp>
        <p:nvSpPr>
          <p:cNvPr id="5" name="Date Placeholder 4"/>
          <p:cNvSpPr>
            <a:spLocks noGrp="1"/>
          </p:cNvSpPr>
          <p:nvPr>
            <p:ph type="dt" sz="half" idx="10"/>
          </p:nvPr>
        </p:nvSpPr>
        <p:spPr/>
        <p:txBody>
          <a:bodyPr/>
          <a:lstStyle/>
          <a:p>
            <a:fld id="{A4830527-C531-7346-AC70-0319CD5E107B}" type="datetimeFigureOut">
              <a:rPr lang="en-US" smtClean="0"/>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459249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7" y="9601201"/>
            <a:ext cx="10972800" cy="1133476"/>
          </a:xfrm>
        </p:spPr>
        <p:txBody>
          <a:bodyPr anchor="b"/>
          <a:lstStyle>
            <a:lvl1pPr algn="l">
              <a:defRPr sz="3765" b="1"/>
            </a:lvl1pPr>
          </a:lstStyle>
          <a:p>
            <a:r>
              <a:rPr lang="en-US"/>
              <a:t>Click to edit Master title style</a:t>
            </a:r>
          </a:p>
        </p:txBody>
      </p:sp>
      <p:sp>
        <p:nvSpPr>
          <p:cNvPr id="3" name="Picture Placeholder 2"/>
          <p:cNvSpPr>
            <a:spLocks noGrp="1"/>
          </p:cNvSpPr>
          <p:nvPr>
            <p:ph type="pic" idx="1"/>
          </p:nvPr>
        </p:nvSpPr>
        <p:spPr>
          <a:xfrm>
            <a:off x="3584577" y="1225550"/>
            <a:ext cx="10972800" cy="8229600"/>
          </a:xfrm>
        </p:spPr>
        <p:txBody>
          <a:bodyPr/>
          <a:lstStyle>
            <a:lvl1pPr marL="0" indent="0">
              <a:buNone/>
              <a:defRPr sz="6000"/>
            </a:lvl1pPr>
            <a:lvl2pPr marL="860634" indent="0">
              <a:buNone/>
              <a:defRPr sz="5294"/>
            </a:lvl2pPr>
            <a:lvl3pPr marL="1721269" indent="0">
              <a:buNone/>
              <a:defRPr sz="4471"/>
            </a:lvl3pPr>
            <a:lvl4pPr marL="2581903" indent="0">
              <a:buNone/>
              <a:defRPr sz="3765"/>
            </a:lvl4pPr>
            <a:lvl5pPr marL="3442538" indent="0">
              <a:buNone/>
              <a:defRPr sz="3765"/>
            </a:lvl5pPr>
            <a:lvl6pPr marL="4303173" indent="0">
              <a:buNone/>
              <a:defRPr sz="3765"/>
            </a:lvl6pPr>
            <a:lvl7pPr marL="5163806" indent="0">
              <a:buNone/>
              <a:defRPr sz="3765"/>
            </a:lvl7pPr>
            <a:lvl8pPr marL="6024441" indent="0">
              <a:buNone/>
              <a:defRPr sz="3765"/>
            </a:lvl8pPr>
            <a:lvl9pPr marL="6885076" indent="0">
              <a:buNone/>
              <a:defRPr sz="3765"/>
            </a:lvl9pPr>
          </a:lstStyle>
          <a:p>
            <a:endParaRPr lang="en-US"/>
          </a:p>
        </p:txBody>
      </p:sp>
      <p:sp>
        <p:nvSpPr>
          <p:cNvPr id="4" name="Text Placeholder 3"/>
          <p:cNvSpPr>
            <a:spLocks noGrp="1"/>
          </p:cNvSpPr>
          <p:nvPr>
            <p:ph type="body" sz="half" idx="2"/>
          </p:nvPr>
        </p:nvSpPr>
        <p:spPr>
          <a:xfrm>
            <a:off x="3584577" y="10734677"/>
            <a:ext cx="10972800" cy="1609724"/>
          </a:xfrm>
        </p:spPr>
        <p:txBody>
          <a:bodyPr/>
          <a:lstStyle>
            <a:lvl1pPr marL="0" indent="0">
              <a:buNone/>
              <a:defRPr sz="2588"/>
            </a:lvl1pPr>
            <a:lvl2pPr marL="860634" indent="0">
              <a:buNone/>
              <a:defRPr sz="2235"/>
            </a:lvl2pPr>
            <a:lvl3pPr marL="1721269" indent="0">
              <a:buNone/>
              <a:defRPr sz="1882"/>
            </a:lvl3pPr>
            <a:lvl4pPr marL="2581903" indent="0">
              <a:buNone/>
              <a:defRPr sz="1647"/>
            </a:lvl4pPr>
            <a:lvl5pPr marL="3442538" indent="0">
              <a:buNone/>
              <a:defRPr sz="1647"/>
            </a:lvl5pPr>
            <a:lvl6pPr marL="4303173" indent="0">
              <a:buNone/>
              <a:defRPr sz="1647"/>
            </a:lvl6pPr>
            <a:lvl7pPr marL="5163806" indent="0">
              <a:buNone/>
              <a:defRPr sz="1647"/>
            </a:lvl7pPr>
            <a:lvl8pPr marL="6024441" indent="0">
              <a:buNone/>
              <a:defRPr sz="1647"/>
            </a:lvl8pPr>
            <a:lvl9pPr marL="6885076" indent="0">
              <a:buNone/>
              <a:defRPr sz="1647"/>
            </a:lvl9pPr>
          </a:lstStyle>
          <a:p>
            <a:pPr lvl="0"/>
            <a:r>
              <a:rPr lang="en-US"/>
              <a:t>Click to edit Master text styles</a:t>
            </a:r>
          </a:p>
        </p:txBody>
      </p:sp>
      <p:sp>
        <p:nvSpPr>
          <p:cNvPr id="5" name="Date Placeholder 4"/>
          <p:cNvSpPr>
            <a:spLocks noGrp="1"/>
          </p:cNvSpPr>
          <p:nvPr>
            <p:ph type="dt" sz="half" idx="10"/>
          </p:nvPr>
        </p:nvSpPr>
        <p:spPr/>
        <p:txBody>
          <a:bodyPr/>
          <a:lstStyle/>
          <a:p>
            <a:fld id="{A4830527-C531-7346-AC70-0319CD5E107B}" type="datetimeFigureOut">
              <a:rPr lang="en-US" smtClean="0"/>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1749430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830527-C531-7346-AC70-0319CD5E107B}"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2359443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539327" y="806450"/>
            <a:ext cx="6994524" cy="17164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55751" y="806450"/>
            <a:ext cx="20678777" cy="17164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830527-C531-7346-AC70-0319CD5E107B}"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3D2E2-8863-ED4F-B1DE-BBAF63FB5D85}" type="slidenum">
              <a:rPr lang="en-US" smtClean="0"/>
              <a:t>‹#›</a:t>
            </a:fld>
            <a:endParaRPr lang="en-US"/>
          </a:p>
        </p:txBody>
      </p:sp>
    </p:spTree>
    <p:extLst>
      <p:ext uri="{BB962C8B-B14F-4D97-AF65-F5344CB8AC3E}">
        <p14:creationId xmlns:p14="http://schemas.microsoft.com/office/powerpoint/2010/main" val="3766391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5"/>
            <a:ext cx="16459200" cy="2286000"/>
          </a:xfrm>
          <a:prstGeom prst="rect">
            <a:avLst/>
          </a:prstGeom>
        </p:spPr>
        <p:txBody>
          <a:bodyPr vert="horz" lIns="146304" tIns="73152" rIns="146304" bIns="73152" rtlCol="0" anchor="ctr">
            <a:normAutofit/>
          </a:bodyPr>
          <a:lstStyle/>
          <a:p>
            <a:r>
              <a:rPr lang="en-US"/>
              <a:t>Click to edit Master title style</a:t>
            </a:r>
          </a:p>
        </p:txBody>
      </p:sp>
      <p:sp>
        <p:nvSpPr>
          <p:cNvPr id="3" name="Text Placeholder 2"/>
          <p:cNvSpPr>
            <a:spLocks noGrp="1"/>
          </p:cNvSpPr>
          <p:nvPr>
            <p:ph type="body" idx="1"/>
          </p:nvPr>
        </p:nvSpPr>
        <p:spPr>
          <a:xfrm>
            <a:off x="914400" y="3200403"/>
            <a:ext cx="16459200" cy="9051926"/>
          </a:xfrm>
          <a:prstGeom prst="rect">
            <a:avLst/>
          </a:prstGeom>
        </p:spPr>
        <p:txBody>
          <a:bodyPr vert="horz" lIns="146304" tIns="73152" rIns="146304" bIns="7315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12712701"/>
            <a:ext cx="4267200" cy="730250"/>
          </a:xfrm>
          <a:prstGeom prst="rect">
            <a:avLst/>
          </a:prstGeom>
        </p:spPr>
        <p:txBody>
          <a:bodyPr vert="horz" lIns="146304" tIns="73152" rIns="146304" bIns="73152" rtlCol="0" anchor="ctr"/>
          <a:lstStyle>
            <a:lvl1pPr algn="l">
              <a:defRPr sz="2235">
                <a:solidFill>
                  <a:schemeClr val="tx1">
                    <a:tint val="75000"/>
                  </a:schemeClr>
                </a:solidFill>
              </a:defRPr>
            </a:lvl1pPr>
          </a:lstStyle>
          <a:p>
            <a:fld id="{A4830527-C531-7346-AC70-0319CD5E107B}" type="datetimeFigureOut">
              <a:rPr lang="en-US" smtClean="0"/>
              <a:t>4/9/2018</a:t>
            </a:fld>
            <a:endParaRPr lang="en-US"/>
          </a:p>
        </p:txBody>
      </p:sp>
      <p:sp>
        <p:nvSpPr>
          <p:cNvPr id="5" name="Footer Placeholder 4"/>
          <p:cNvSpPr>
            <a:spLocks noGrp="1"/>
          </p:cNvSpPr>
          <p:nvPr>
            <p:ph type="ftr" sz="quarter" idx="3"/>
          </p:nvPr>
        </p:nvSpPr>
        <p:spPr>
          <a:xfrm>
            <a:off x="6248400" y="12712701"/>
            <a:ext cx="5791200" cy="730250"/>
          </a:xfrm>
          <a:prstGeom prst="rect">
            <a:avLst/>
          </a:prstGeom>
        </p:spPr>
        <p:txBody>
          <a:bodyPr vert="horz" lIns="146304" tIns="73152" rIns="146304" bIns="73152" rtlCol="0" anchor="ctr"/>
          <a:lstStyle>
            <a:lvl1pPr algn="ctr">
              <a:defRPr sz="223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3106400" y="12712701"/>
            <a:ext cx="4267200" cy="730250"/>
          </a:xfrm>
          <a:prstGeom prst="rect">
            <a:avLst/>
          </a:prstGeom>
        </p:spPr>
        <p:txBody>
          <a:bodyPr vert="horz" lIns="146304" tIns="73152" rIns="146304" bIns="73152" rtlCol="0" anchor="ctr"/>
          <a:lstStyle>
            <a:lvl1pPr algn="r">
              <a:defRPr sz="2235">
                <a:solidFill>
                  <a:schemeClr val="tx1">
                    <a:tint val="75000"/>
                  </a:schemeClr>
                </a:solidFill>
              </a:defRPr>
            </a:lvl1pPr>
          </a:lstStyle>
          <a:p>
            <a:fld id="{BA33D2E2-8863-ED4F-B1DE-BBAF63FB5D85}" type="slidenum">
              <a:rPr lang="en-US" smtClean="0"/>
              <a:t>‹#›</a:t>
            </a:fld>
            <a:endParaRPr lang="en-US"/>
          </a:p>
        </p:txBody>
      </p:sp>
    </p:spTree>
    <p:extLst>
      <p:ext uri="{BB962C8B-B14F-4D97-AF65-F5344CB8AC3E}">
        <p14:creationId xmlns:p14="http://schemas.microsoft.com/office/powerpoint/2010/main" val="2380689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60634" rtl="0" eaLnBrk="1" latinLnBrk="0" hangingPunct="1">
        <a:spcBef>
          <a:spcPct val="0"/>
        </a:spcBef>
        <a:buNone/>
        <a:defRPr sz="8236" kern="1200">
          <a:solidFill>
            <a:schemeClr val="tx1"/>
          </a:solidFill>
          <a:latin typeface="+mj-lt"/>
          <a:ea typeface="+mj-ea"/>
          <a:cs typeface="+mj-cs"/>
        </a:defRPr>
      </a:lvl1pPr>
    </p:titleStyle>
    <p:bodyStyle>
      <a:lvl1pPr marL="645476" indent="-645476" algn="l" defTabSz="860634" rtl="0" eaLnBrk="1" latinLnBrk="0" hangingPunct="1">
        <a:spcBef>
          <a:spcPct val="20000"/>
        </a:spcBef>
        <a:buFont typeface="Arial"/>
        <a:buChar char="•"/>
        <a:defRPr sz="6000" kern="1200">
          <a:solidFill>
            <a:schemeClr val="tx1"/>
          </a:solidFill>
          <a:latin typeface="+mn-lt"/>
          <a:ea typeface="+mn-ea"/>
          <a:cs typeface="+mn-cs"/>
        </a:defRPr>
      </a:lvl1pPr>
      <a:lvl2pPr marL="1398531" indent="-537896" algn="l" defTabSz="860634" rtl="0" eaLnBrk="1" latinLnBrk="0" hangingPunct="1">
        <a:spcBef>
          <a:spcPct val="20000"/>
        </a:spcBef>
        <a:buFont typeface="Arial"/>
        <a:buChar char="–"/>
        <a:defRPr sz="5294" kern="1200">
          <a:solidFill>
            <a:schemeClr val="tx1"/>
          </a:solidFill>
          <a:latin typeface="+mn-lt"/>
          <a:ea typeface="+mn-ea"/>
          <a:cs typeface="+mn-cs"/>
        </a:defRPr>
      </a:lvl2pPr>
      <a:lvl3pPr marL="2151586" indent="-430317" algn="l" defTabSz="860634" rtl="0" eaLnBrk="1" latinLnBrk="0" hangingPunct="1">
        <a:spcBef>
          <a:spcPct val="20000"/>
        </a:spcBef>
        <a:buFont typeface="Arial"/>
        <a:buChar char="•"/>
        <a:defRPr sz="4471" kern="1200">
          <a:solidFill>
            <a:schemeClr val="tx1"/>
          </a:solidFill>
          <a:latin typeface="+mn-lt"/>
          <a:ea typeface="+mn-ea"/>
          <a:cs typeface="+mn-cs"/>
        </a:defRPr>
      </a:lvl3pPr>
      <a:lvl4pPr marL="3012221" indent="-430317" algn="l" defTabSz="860634" rtl="0" eaLnBrk="1" latinLnBrk="0" hangingPunct="1">
        <a:spcBef>
          <a:spcPct val="20000"/>
        </a:spcBef>
        <a:buFont typeface="Arial"/>
        <a:buChar char="–"/>
        <a:defRPr sz="3765" kern="1200">
          <a:solidFill>
            <a:schemeClr val="tx1"/>
          </a:solidFill>
          <a:latin typeface="+mn-lt"/>
          <a:ea typeface="+mn-ea"/>
          <a:cs typeface="+mn-cs"/>
        </a:defRPr>
      </a:lvl4pPr>
      <a:lvl5pPr marL="3872855" indent="-430317" algn="l" defTabSz="860634" rtl="0" eaLnBrk="1" latinLnBrk="0" hangingPunct="1">
        <a:spcBef>
          <a:spcPct val="20000"/>
        </a:spcBef>
        <a:buFont typeface="Arial"/>
        <a:buChar char="»"/>
        <a:defRPr sz="3765" kern="1200">
          <a:solidFill>
            <a:schemeClr val="tx1"/>
          </a:solidFill>
          <a:latin typeface="+mn-lt"/>
          <a:ea typeface="+mn-ea"/>
          <a:cs typeface="+mn-cs"/>
        </a:defRPr>
      </a:lvl5pPr>
      <a:lvl6pPr marL="4733490" indent="-430317" algn="l" defTabSz="860634" rtl="0" eaLnBrk="1" latinLnBrk="0" hangingPunct="1">
        <a:spcBef>
          <a:spcPct val="20000"/>
        </a:spcBef>
        <a:buFont typeface="Arial"/>
        <a:buChar char="•"/>
        <a:defRPr sz="3765" kern="1200">
          <a:solidFill>
            <a:schemeClr val="tx1"/>
          </a:solidFill>
          <a:latin typeface="+mn-lt"/>
          <a:ea typeface="+mn-ea"/>
          <a:cs typeface="+mn-cs"/>
        </a:defRPr>
      </a:lvl6pPr>
      <a:lvl7pPr marL="5594124" indent="-430317" algn="l" defTabSz="860634" rtl="0" eaLnBrk="1" latinLnBrk="0" hangingPunct="1">
        <a:spcBef>
          <a:spcPct val="20000"/>
        </a:spcBef>
        <a:buFont typeface="Arial"/>
        <a:buChar char="•"/>
        <a:defRPr sz="3765" kern="1200">
          <a:solidFill>
            <a:schemeClr val="tx1"/>
          </a:solidFill>
          <a:latin typeface="+mn-lt"/>
          <a:ea typeface="+mn-ea"/>
          <a:cs typeface="+mn-cs"/>
        </a:defRPr>
      </a:lvl7pPr>
      <a:lvl8pPr marL="6454758" indent="-430317" algn="l" defTabSz="860634" rtl="0" eaLnBrk="1" latinLnBrk="0" hangingPunct="1">
        <a:spcBef>
          <a:spcPct val="20000"/>
        </a:spcBef>
        <a:buFont typeface="Arial"/>
        <a:buChar char="•"/>
        <a:defRPr sz="3765" kern="1200">
          <a:solidFill>
            <a:schemeClr val="tx1"/>
          </a:solidFill>
          <a:latin typeface="+mn-lt"/>
          <a:ea typeface="+mn-ea"/>
          <a:cs typeface="+mn-cs"/>
        </a:defRPr>
      </a:lvl8pPr>
      <a:lvl9pPr marL="7315393" indent="-430317" algn="l" defTabSz="860634" rtl="0" eaLnBrk="1" latinLnBrk="0" hangingPunct="1">
        <a:spcBef>
          <a:spcPct val="20000"/>
        </a:spcBef>
        <a:buFont typeface="Arial"/>
        <a:buChar char="•"/>
        <a:defRPr sz="3765" kern="1200">
          <a:solidFill>
            <a:schemeClr val="tx1"/>
          </a:solidFill>
          <a:latin typeface="+mn-lt"/>
          <a:ea typeface="+mn-ea"/>
          <a:cs typeface="+mn-cs"/>
        </a:defRPr>
      </a:lvl9pPr>
    </p:bodyStyle>
    <p:otherStyle>
      <a:defPPr>
        <a:defRPr lang="en-US"/>
      </a:defPPr>
      <a:lvl1pPr marL="0" algn="l" defTabSz="860634" rtl="0" eaLnBrk="1" latinLnBrk="0" hangingPunct="1">
        <a:defRPr sz="3412" kern="1200">
          <a:solidFill>
            <a:schemeClr val="tx1"/>
          </a:solidFill>
          <a:latin typeface="+mn-lt"/>
          <a:ea typeface="+mn-ea"/>
          <a:cs typeface="+mn-cs"/>
        </a:defRPr>
      </a:lvl1pPr>
      <a:lvl2pPr marL="860634" algn="l" defTabSz="860634" rtl="0" eaLnBrk="1" latinLnBrk="0" hangingPunct="1">
        <a:defRPr sz="3412" kern="1200">
          <a:solidFill>
            <a:schemeClr val="tx1"/>
          </a:solidFill>
          <a:latin typeface="+mn-lt"/>
          <a:ea typeface="+mn-ea"/>
          <a:cs typeface="+mn-cs"/>
        </a:defRPr>
      </a:lvl2pPr>
      <a:lvl3pPr marL="1721269" algn="l" defTabSz="860634" rtl="0" eaLnBrk="1" latinLnBrk="0" hangingPunct="1">
        <a:defRPr sz="3412" kern="1200">
          <a:solidFill>
            <a:schemeClr val="tx1"/>
          </a:solidFill>
          <a:latin typeface="+mn-lt"/>
          <a:ea typeface="+mn-ea"/>
          <a:cs typeface="+mn-cs"/>
        </a:defRPr>
      </a:lvl3pPr>
      <a:lvl4pPr marL="2581903" algn="l" defTabSz="860634" rtl="0" eaLnBrk="1" latinLnBrk="0" hangingPunct="1">
        <a:defRPr sz="3412" kern="1200">
          <a:solidFill>
            <a:schemeClr val="tx1"/>
          </a:solidFill>
          <a:latin typeface="+mn-lt"/>
          <a:ea typeface="+mn-ea"/>
          <a:cs typeface="+mn-cs"/>
        </a:defRPr>
      </a:lvl4pPr>
      <a:lvl5pPr marL="3442538" algn="l" defTabSz="860634" rtl="0" eaLnBrk="1" latinLnBrk="0" hangingPunct="1">
        <a:defRPr sz="3412" kern="1200">
          <a:solidFill>
            <a:schemeClr val="tx1"/>
          </a:solidFill>
          <a:latin typeface="+mn-lt"/>
          <a:ea typeface="+mn-ea"/>
          <a:cs typeface="+mn-cs"/>
        </a:defRPr>
      </a:lvl5pPr>
      <a:lvl6pPr marL="4303173" algn="l" defTabSz="860634" rtl="0" eaLnBrk="1" latinLnBrk="0" hangingPunct="1">
        <a:defRPr sz="3412" kern="1200">
          <a:solidFill>
            <a:schemeClr val="tx1"/>
          </a:solidFill>
          <a:latin typeface="+mn-lt"/>
          <a:ea typeface="+mn-ea"/>
          <a:cs typeface="+mn-cs"/>
        </a:defRPr>
      </a:lvl6pPr>
      <a:lvl7pPr marL="5163806" algn="l" defTabSz="860634" rtl="0" eaLnBrk="1" latinLnBrk="0" hangingPunct="1">
        <a:defRPr sz="3412" kern="1200">
          <a:solidFill>
            <a:schemeClr val="tx1"/>
          </a:solidFill>
          <a:latin typeface="+mn-lt"/>
          <a:ea typeface="+mn-ea"/>
          <a:cs typeface="+mn-cs"/>
        </a:defRPr>
      </a:lvl7pPr>
      <a:lvl8pPr marL="6024441" algn="l" defTabSz="860634" rtl="0" eaLnBrk="1" latinLnBrk="0" hangingPunct="1">
        <a:defRPr sz="3412" kern="1200">
          <a:solidFill>
            <a:schemeClr val="tx1"/>
          </a:solidFill>
          <a:latin typeface="+mn-lt"/>
          <a:ea typeface="+mn-ea"/>
          <a:cs typeface="+mn-cs"/>
        </a:defRPr>
      </a:lvl8pPr>
      <a:lvl9pPr marL="6885076" algn="l" defTabSz="860634" rtl="0" eaLnBrk="1" latinLnBrk="0" hangingPunct="1">
        <a:defRPr sz="341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41" y="-19414"/>
            <a:ext cx="18297541" cy="2100558"/>
          </a:xfrm>
          <a:solidFill>
            <a:srgbClr val="CD0920"/>
          </a:solidFill>
        </p:spPr>
        <p:txBody>
          <a:bodyPr>
            <a:noAutofit/>
          </a:bodyPr>
          <a:lstStyle/>
          <a:p>
            <a:pPr algn="r"/>
            <a:r>
              <a:rPr lang="en-US" sz="3765" dirty="0"/>
              <a:t> </a:t>
            </a:r>
          </a:p>
        </p:txBody>
      </p:sp>
      <p:sp>
        <p:nvSpPr>
          <p:cNvPr id="6" name="Subtitle 2"/>
          <p:cNvSpPr txBox="1">
            <a:spLocks/>
          </p:cNvSpPr>
          <p:nvPr/>
        </p:nvSpPr>
        <p:spPr>
          <a:xfrm>
            <a:off x="6821052" y="3465458"/>
            <a:ext cx="4645957" cy="8591754"/>
          </a:xfrm>
          <a:prstGeom prst="rect">
            <a:avLst/>
          </a:prstGeom>
        </p:spPr>
        <p:txBody>
          <a:bodyPr vert="horz" lIns="172122" tIns="86061" rIns="172122" bIns="86061" rtlCol="0">
            <a:normAutofit/>
          </a:bodyPr>
          <a:lstStyle>
            <a:lvl1pPr marL="0" indent="0" algn="ctr" defTabSz="731520" rtl="0" eaLnBrk="1" latinLnBrk="0" hangingPunct="1">
              <a:spcBef>
                <a:spcPct val="20000"/>
              </a:spcBef>
              <a:buFont typeface="Arial"/>
              <a:buNone/>
              <a:defRPr sz="5100" kern="1200">
                <a:solidFill>
                  <a:schemeClr val="tx1">
                    <a:tint val="75000"/>
                  </a:schemeClr>
                </a:solidFill>
                <a:latin typeface="+mn-lt"/>
                <a:ea typeface="+mn-ea"/>
                <a:cs typeface="+mn-cs"/>
              </a:defRPr>
            </a:lvl1pPr>
            <a:lvl2pPr marL="731520" indent="0" algn="ctr" defTabSz="731520" rtl="0" eaLnBrk="1" latinLnBrk="0" hangingPunct="1">
              <a:spcBef>
                <a:spcPct val="20000"/>
              </a:spcBef>
              <a:buFont typeface="Arial"/>
              <a:buNone/>
              <a:defRPr sz="4500" kern="1200">
                <a:solidFill>
                  <a:schemeClr val="tx1">
                    <a:tint val="75000"/>
                  </a:schemeClr>
                </a:solidFill>
                <a:latin typeface="+mn-lt"/>
                <a:ea typeface="+mn-ea"/>
                <a:cs typeface="+mn-cs"/>
              </a:defRPr>
            </a:lvl2pPr>
            <a:lvl3pPr marL="1463040" indent="0" algn="ctr" defTabSz="731520" rtl="0" eaLnBrk="1" latinLnBrk="0" hangingPunct="1">
              <a:spcBef>
                <a:spcPct val="20000"/>
              </a:spcBef>
              <a:buFont typeface="Arial"/>
              <a:buNone/>
              <a:defRPr sz="3800" kern="1200">
                <a:solidFill>
                  <a:schemeClr val="tx1">
                    <a:tint val="75000"/>
                  </a:schemeClr>
                </a:solidFill>
                <a:latin typeface="+mn-lt"/>
                <a:ea typeface="+mn-ea"/>
                <a:cs typeface="+mn-cs"/>
              </a:defRPr>
            </a:lvl3pPr>
            <a:lvl4pPr marL="219456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4pPr>
            <a:lvl5pPr marL="292608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5pPr>
            <a:lvl6pPr marL="365760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6pPr>
            <a:lvl7pPr marL="438912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7pPr>
            <a:lvl8pPr marL="512064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8pPr>
            <a:lvl9pPr marL="585216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9pPr>
          </a:lstStyle>
          <a:p>
            <a:pPr algn="l"/>
            <a:endParaRPr lang="en-US" sz="1177" dirty="0"/>
          </a:p>
        </p:txBody>
      </p:sp>
      <p:sp>
        <p:nvSpPr>
          <p:cNvPr id="7" name="Subtitle 2"/>
          <p:cNvSpPr txBox="1">
            <a:spLocks/>
          </p:cNvSpPr>
          <p:nvPr/>
        </p:nvSpPr>
        <p:spPr>
          <a:xfrm>
            <a:off x="12607340" y="3470251"/>
            <a:ext cx="4645957" cy="8591754"/>
          </a:xfrm>
          <a:prstGeom prst="rect">
            <a:avLst/>
          </a:prstGeom>
        </p:spPr>
        <p:txBody>
          <a:bodyPr vert="horz" lIns="172122" tIns="86061" rIns="172122" bIns="86061" rtlCol="0">
            <a:normAutofit/>
          </a:bodyPr>
          <a:lstStyle>
            <a:lvl1pPr marL="0" indent="0" algn="ctr" defTabSz="731520" rtl="0" eaLnBrk="1" latinLnBrk="0" hangingPunct="1">
              <a:spcBef>
                <a:spcPct val="20000"/>
              </a:spcBef>
              <a:buFont typeface="Arial"/>
              <a:buNone/>
              <a:defRPr sz="5100" kern="1200">
                <a:solidFill>
                  <a:schemeClr val="tx1">
                    <a:tint val="75000"/>
                  </a:schemeClr>
                </a:solidFill>
                <a:latin typeface="+mn-lt"/>
                <a:ea typeface="+mn-ea"/>
                <a:cs typeface="+mn-cs"/>
              </a:defRPr>
            </a:lvl1pPr>
            <a:lvl2pPr marL="731520" indent="0" algn="ctr" defTabSz="731520" rtl="0" eaLnBrk="1" latinLnBrk="0" hangingPunct="1">
              <a:spcBef>
                <a:spcPct val="20000"/>
              </a:spcBef>
              <a:buFont typeface="Arial"/>
              <a:buNone/>
              <a:defRPr sz="4500" kern="1200">
                <a:solidFill>
                  <a:schemeClr val="tx1">
                    <a:tint val="75000"/>
                  </a:schemeClr>
                </a:solidFill>
                <a:latin typeface="+mn-lt"/>
                <a:ea typeface="+mn-ea"/>
                <a:cs typeface="+mn-cs"/>
              </a:defRPr>
            </a:lvl2pPr>
            <a:lvl3pPr marL="1463040" indent="0" algn="ctr" defTabSz="731520" rtl="0" eaLnBrk="1" latinLnBrk="0" hangingPunct="1">
              <a:spcBef>
                <a:spcPct val="20000"/>
              </a:spcBef>
              <a:buFont typeface="Arial"/>
              <a:buNone/>
              <a:defRPr sz="3800" kern="1200">
                <a:solidFill>
                  <a:schemeClr val="tx1">
                    <a:tint val="75000"/>
                  </a:schemeClr>
                </a:solidFill>
                <a:latin typeface="+mn-lt"/>
                <a:ea typeface="+mn-ea"/>
                <a:cs typeface="+mn-cs"/>
              </a:defRPr>
            </a:lvl3pPr>
            <a:lvl4pPr marL="219456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4pPr>
            <a:lvl5pPr marL="292608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5pPr>
            <a:lvl6pPr marL="365760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6pPr>
            <a:lvl7pPr marL="438912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7pPr>
            <a:lvl8pPr marL="512064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8pPr>
            <a:lvl9pPr marL="5852160" indent="0" algn="ctr" defTabSz="731520" rtl="0" eaLnBrk="1" latinLnBrk="0" hangingPunct="1">
              <a:spcBef>
                <a:spcPct val="20000"/>
              </a:spcBef>
              <a:buFont typeface="Arial"/>
              <a:buNone/>
              <a:defRPr sz="3200" kern="1200">
                <a:solidFill>
                  <a:schemeClr val="tx1">
                    <a:tint val="75000"/>
                  </a:schemeClr>
                </a:solidFill>
                <a:latin typeface="+mn-lt"/>
                <a:ea typeface="+mn-ea"/>
                <a:cs typeface="+mn-cs"/>
              </a:defRPr>
            </a:lvl9pPr>
          </a:lstStyle>
          <a:p>
            <a:pPr algn="l"/>
            <a:endParaRPr lang="en-US" sz="1177" dirty="0"/>
          </a:p>
        </p:txBody>
      </p:sp>
      <p:sp>
        <p:nvSpPr>
          <p:cNvPr id="9" name="Line 221"/>
          <p:cNvSpPr>
            <a:spLocks noChangeShapeType="1"/>
          </p:cNvSpPr>
          <p:nvPr/>
        </p:nvSpPr>
        <p:spPr bwMode="auto">
          <a:xfrm>
            <a:off x="5831548" y="2849910"/>
            <a:ext cx="0" cy="9368571"/>
          </a:xfrm>
          <a:prstGeom prst="line">
            <a:avLst/>
          </a:prstGeom>
          <a:noFill/>
          <a:ln w="9525">
            <a:solidFill>
              <a:srgbClr val="CD0920"/>
            </a:solidFill>
            <a:round/>
            <a:headEnd/>
            <a:tailEnd/>
          </a:ln>
        </p:spPr>
        <p:txBody>
          <a:bodyPr/>
          <a:lstStyle/>
          <a:p>
            <a:endParaRPr lang="en-US" sz="3655"/>
          </a:p>
        </p:txBody>
      </p:sp>
      <p:sp>
        <p:nvSpPr>
          <p:cNvPr id="10" name="Line 221"/>
          <p:cNvSpPr>
            <a:spLocks noChangeShapeType="1"/>
          </p:cNvSpPr>
          <p:nvPr/>
        </p:nvSpPr>
        <p:spPr bwMode="auto">
          <a:xfrm>
            <a:off x="12251039" y="2849912"/>
            <a:ext cx="0" cy="9368571"/>
          </a:xfrm>
          <a:prstGeom prst="line">
            <a:avLst/>
          </a:prstGeom>
          <a:noFill/>
          <a:ln w="9525">
            <a:solidFill>
              <a:srgbClr val="CD0920"/>
            </a:solidFill>
            <a:round/>
            <a:headEnd/>
            <a:tailEnd/>
          </a:ln>
        </p:spPr>
        <p:txBody>
          <a:bodyPr/>
          <a:lstStyle/>
          <a:p>
            <a:endParaRPr lang="en-US" sz="3655"/>
          </a:p>
        </p:txBody>
      </p:sp>
      <p:sp>
        <p:nvSpPr>
          <p:cNvPr id="11" name="Rectangle 10"/>
          <p:cNvSpPr/>
          <p:nvPr/>
        </p:nvSpPr>
        <p:spPr>
          <a:xfrm>
            <a:off x="6344899" y="2329111"/>
            <a:ext cx="5671121" cy="563103"/>
          </a:xfrm>
          <a:prstGeom prst="rect">
            <a:avLst/>
          </a:prstGeom>
        </p:spPr>
        <p:txBody>
          <a:bodyPr wrap="square">
            <a:spAutoFit/>
          </a:bodyPr>
          <a:lstStyle/>
          <a:p>
            <a:r>
              <a:rPr lang="en-US" sz="3059" b="1" dirty="0"/>
              <a:t>Participant Characteristics:</a:t>
            </a:r>
          </a:p>
        </p:txBody>
      </p:sp>
      <p:sp>
        <p:nvSpPr>
          <p:cNvPr id="13" name="Rectangle 12"/>
          <p:cNvSpPr/>
          <p:nvPr/>
        </p:nvSpPr>
        <p:spPr>
          <a:xfrm>
            <a:off x="12348251" y="2378054"/>
            <a:ext cx="5671121" cy="563103"/>
          </a:xfrm>
          <a:prstGeom prst="rect">
            <a:avLst/>
          </a:prstGeom>
        </p:spPr>
        <p:txBody>
          <a:bodyPr wrap="square">
            <a:spAutoFit/>
          </a:bodyPr>
          <a:lstStyle/>
          <a:p>
            <a:r>
              <a:rPr lang="en-US" sz="3059" b="1" dirty="0"/>
              <a:t>MMPI-2-RF Report Estimation</a:t>
            </a:r>
          </a:p>
        </p:txBody>
      </p:sp>
      <p:sp>
        <p:nvSpPr>
          <p:cNvPr id="15" name="Rectangle 14"/>
          <p:cNvSpPr/>
          <p:nvPr/>
        </p:nvSpPr>
        <p:spPr>
          <a:xfrm>
            <a:off x="341545" y="2325121"/>
            <a:ext cx="5671121" cy="563103"/>
          </a:xfrm>
          <a:prstGeom prst="rect">
            <a:avLst/>
          </a:prstGeom>
        </p:spPr>
        <p:txBody>
          <a:bodyPr wrap="square">
            <a:spAutoFit/>
          </a:bodyPr>
          <a:lstStyle/>
          <a:p>
            <a:r>
              <a:rPr lang="en-US" sz="3059" b="1" dirty="0"/>
              <a:t>Rationale:</a:t>
            </a:r>
          </a:p>
        </p:txBody>
      </p:sp>
      <p:sp>
        <p:nvSpPr>
          <p:cNvPr id="12" name="Title 1">
            <a:extLst>
              <a:ext uri="{FF2B5EF4-FFF2-40B4-BE49-F238E27FC236}">
                <a16:creationId xmlns:a16="http://schemas.microsoft.com/office/drawing/2014/main" id="{C1CB95CE-2D87-463D-99D4-9F972811B078}"/>
              </a:ext>
            </a:extLst>
          </p:cNvPr>
          <p:cNvSpPr txBox="1">
            <a:spLocks/>
          </p:cNvSpPr>
          <p:nvPr/>
        </p:nvSpPr>
        <p:spPr>
          <a:xfrm>
            <a:off x="5995866" y="94418"/>
            <a:ext cx="11380499" cy="1606711"/>
          </a:xfrm>
          <a:prstGeom prst="rect">
            <a:avLst/>
          </a:prstGeom>
          <a:solidFill>
            <a:srgbClr val="CD0920"/>
          </a:solidFill>
        </p:spPr>
        <p:txBody>
          <a:bodyPr vert="horz" lIns="172122" tIns="86061" rIns="172122" bIns="86061" rtlCol="0" anchor="ctr">
            <a:noAutofit/>
          </a:bodyPr>
          <a:lstStyle>
            <a:lvl1pPr algn="ctr" defTabSz="731520" rtl="0" eaLnBrk="1" latinLnBrk="0" hangingPunct="1">
              <a:spcBef>
                <a:spcPct val="0"/>
              </a:spcBef>
              <a:buNone/>
              <a:defRPr sz="7000" kern="1200">
                <a:solidFill>
                  <a:schemeClr val="tx1"/>
                </a:solidFill>
                <a:latin typeface="+mj-lt"/>
                <a:ea typeface="+mj-ea"/>
                <a:cs typeface="+mj-cs"/>
              </a:defRPr>
            </a:lvl1pPr>
          </a:lstStyle>
          <a:p>
            <a:r>
              <a:rPr lang="en-US" sz="3765" dirty="0"/>
              <a:t>Training Trends in the Interpretation of the </a:t>
            </a:r>
          </a:p>
          <a:p>
            <a:r>
              <a:rPr lang="en-US" sz="3765" dirty="0"/>
              <a:t>MMPI-2/MMPI-2-RF/MMPI-A/and MMPI-A-RF</a:t>
            </a:r>
            <a:br>
              <a:rPr lang="en-US" sz="3765" dirty="0"/>
            </a:br>
            <a:endParaRPr lang="en-US" sz="3765" dirty="0"/>
          </a:p>
        </p:txBody>
      </p:sp>
      <p:sp>
        <p:nvSpPr>
          <p:cNvPr id="14" name="Title 1">
            <a:extLst>
              <a:ext uri="{FF2B5EF4-FFF2-40B4-BE49-F238E27FC236}">
                <a16:creationId xmlns:a16="http://schemas.microsoft.com/office/drawing/2014/main" id="{A81C42CF-8134-4F5D-A86D-972082D305B7}"/>
              </a:ext>
            </a:extLst>
          </p:cNvPr>
          <p:cNvSpPr txBox="1">
            <a:spLocks/>
          </p:cNvSpPr>
          <p:nvPr/>
        </p:nvSpPr>
        <p:spPr>
          <a:xfrm>
            <a:off x="5517007" y="1151069"/>
            <a:ext cx="10480092" cy="687973"/>
          </a:xfrm>
          <a:prstGeom prst="rect">
            <a:avLst/>
          </a:prstGeom>
          <a:solidFill>
            <a:srgbClr val="CD0920"/>
          </a:solidFill>
        </p:spPr>
        <p:txBody>
          <a:bodyPr vert="horz" lIns="172122" tIns="86061" rIns="172122" bIns="86061" rtlCol="0" anchor="ctr">
            <a:noAutofit/>
          </a:bodyPr>
          <a:lstStyle>
            <a:lvl1pPr algn="ctr" defTabSz="731520" rtl="0" eaLnBrk="1" latinLnBrk="0" hangingPunct="1">
              <a:spcBef>
                <a:spcPct val="0"/>
              </a:spcBef>
              <a:buNone/>
              <a:defRPr sz="7000" kern="1200">
                <a:solidFill>
                  <a:schemeClr val="tx1"/>
                </a:solidFill>
                <a:latin typeface="+mj-lt"/>
                <a:ea typeface="+mj-ea"/>
                <a:cs typeface="+mj-cs"/>
              </a:defRPr>
            </a:lvl1pPr>
          </a:lstStyle>
          <a:p>
            <a:pPr algn="r"/>
            <a:r>
              <a:rPr lang="en-US" sz="2235" dirty="0">
                <a:solidFill>
                  <a:schemeClr val="bg1"/>
                </a:solidFill>
              </a:rPr>
              <a:t>Paul B. Ingram, PhD., Matthew Cribbet, PhD., and Adam T. Schmidt, Ph.D.</a:t>
            </a:r>
          </a:p>
        </p:txBody>
      </p:sp>
      <p:sp>
        <p:nvSpPr>
          <p:cNvPr id="16" name="Rectangle 15">
            <a:extLst>
              <a:ext uri="{FF2B5EF4-FFF2-40B4-BE49-F238E27FC236}">
                <a16:creationId xmlns:a16="http://schemas.microsoft.com/office/drawing/2014/main" id="{CEFE4434-A73F-4681-9211-1539F2F51F40}"/>
              </a:ext>
            </a:extLst>
          </p:cNvPr>
          <p:cNvSpPr/>
          <p:nvPr/>
        </p:nvSpPr>
        <p:spPr>
          <a:xfrm>
            <a:off x="171575" y="2715275"/>
            <a:ext cx="5473161" cy="5161669"/>
          </a:xfrm>
          <a:prstGeom prst="rect">
            <a:avLst/>
          </a:prstGeom>
        </p:spPr>
        <p:txBody>
          <a:bodyPr wrap="square">
            <a:spAutoFit/>
          </a:bodyPr>
          <a:lstStyle/>
          <a:p>
            <a:r>
              <a:rPr lang="en-US" sz="1647" dirty="0"/>
              <a:t>             Assessment is a core competency of clinical practice for the American Psychological Association (</a:t>
            </a:r>
            <a:r>
              <a:rPr lang="en-US" sz="1647" dirty="0" err="1"/>
              <a:t>Rodolfa</a:t>
            </a:r>
            <a:r>
              <a:rPr lang="en-US" sz="1647" dirty="0"/>
              <a:t> et al., 2013). A recent survey found a majority of psychologists affiliated with APA Division 12, Clinical Psychology, regularly conduct assessments (Norcross &amp; Karpiak, 2012) with only 20% not including any in their work (Wright et al., 2016). Despite being a frequent component of the field, training in personality assessment represents an area of growth for psychologists (</a:t>
            </a:r>
            <a:r>
              <a:rPr lang="en-US" sz="1647" dirty="0" err="1"/>
              <a:t>Kaslow</a:t>
            </a:r>
            <a:r>
              <a:rPr lang="en-US" sz="1647" dirty="0"/>
              <a:t> &amp; Egan, 2017). In general, the quality and consistency of personality training is not known (Ready &amp; </a:t>
            </a:r>
            <a:r>
              <a:rPr lang="en-US" sz="1647" dirty="0" err="1"/>
              <a:t>Veague</a:t>
            </a:r>
            <a:r>
              <a:rPr lang="en-US" sz="1647" dirty="0"/>
              <a:t>, 2014) and what little work that has been done to increase interpretation standardization and survey training competency has excluded personality assessment as a domain.</a:t>
            </a:r>
          </a:p>
          <a:p>
            <a:r>
              <a:rPr lang="en-US" sz="1647" dirty="0"/>
              <a:t>           Accordingly, this research endeavors to summarize training trends in the use and interpretation of personality instruments across a preliminary sample of doctoral training programs. This research evaluates frequency of instrument use, perceived competency, and (in the case of the MMPI-2-RF) consistency in training outcomes.</a:t>
            </a:r>
          </a:p>
        </p:txBody>
      </p:sp>
      <p:sp>
        <p:nvSpPr>
          <p:cNvPr id="17" name="Rectangle 16">
            <a:extLst>
              <a:ext uri="{FF2B5EF4-FFF2-40B4-BE49-F238E27FC236}">
                <a16:creationId xmlns:a16="http://schemas.microsoft.com/office/drawing/2014/main" id="{9393FA9F-A4CA-447B-BDCB-1E3965C9A935}"/>
              </a:ext>
            </a:extLst>
          </p:cNvPr>
          <p:cNvSpPr/>
          <p:nvPr/>
        </p:nvSpPr>
        <p:spPr>
          <a:xfrm>
            <a:off x="394157" y="8152384"/>
            <a:ext cx="5671121" cy="563103"/>
          </a:xfrm>
          <a:prstGeom prst="rect">
            <a:avLst/>
          </a:prstGeom>
        </p:spPr>
        <p:txBody>
          <a:bodyPr wrap="square">
            <a:spAutoFit/>
          </a:bodyPr>
          <a:lstStyle/>
          <a:p>
            <a:r>
              <a:rPr lang="en-US" sz="3059" b="1" dirty="0"/>
              <a:t>Method:</a:t>
            </a:r>
          </a:p>
        </p:txBody>
      </p:sp>
      <p:sp>
        <p:nvSpPr>
          <p:cNvPr id="18" name="Rectangle 17">
            <a:extLst>
              <a:ext uri="{FF2B5EF4-FFF2-40B4-BE49-F238E27FC236}">
                <a16:creationId xmlns:a16="http://schemas.microsoft.com/office/drawing/2014/main" id="{D9B8666F-9005-4284-BDCC-00249035EAEA}"/>
              </a:ext>
            </a:extLst>
          </p:cNvPr>
          <p:cNvSpPr/>
          <p:nvPr/>
        </p:nvSpPr>
        <p:spPr>
          <a:xfrm>
            <a:off x="191525" y="8565418"/>
            <a:ext cx="5455507" cy="4401269"/>
          </a:xfrm>
          <a:prstGeom prst="rect">
            <a:avLst/>
          </a:prstGeom>
        </p:spPr>
        <p:txBody>
          <a:bodyPr wrap="square">
            <a:spAutoFit/>
          </a:bodyPr>
          <a:lstStyle/>
          <a:p>
            <a:r>
              <a:rPr lang="en-US" sz="1647" dirty="0"/>
              <a:t>             In a sample of 12 APA-accredited Ph.D. programs in Clinical and Counseling Psychology (6 Clinical and 6 Counseling), Directors and Associate Directors of Training were asked to forward a recruitment e-mail to their respective programs. In this e-mail, participants were informed that in exchange for participation they would be paid $5.00 in an Amazon gift card.  Programs were selected from 7 different states across the country and programs selected were highly reputable within the field and all had strong outcome metrics (e.g., EPPP pass rate and internship match rate to accredited programs).  </a:t>
            </a:r>
          </a:p>
          <a:p>
            <a:r>
              <a:rPr lang="en-US" sz="1647" dirty="0"/>
              <a:t>            Trainees were asked to describe perceived competency, frequency of use during practicum, frequency of training for different personality assessment instruments. Based on a MMPI-2-RF sample report selected from the Pearson website, trainees were also asked to estimate T-scores based on the qualitative interpretive report.</a:t>
            </a:r>
          </a:p>
        </p:txBody>
      </p:sp>
      <p:sp>
        <p:nvSpPr>
          <p:cNvPr id="26" name="TextBox 25">
            <a:extLst>
              <a:ext uri="{FF2B5EF4-FFF2-40B4-BE49-F238E27FC236}">
                <a16:creationId xmlns:a16="http://schemas.microsoft.com/office/drawing/2014/main" id="{82146BB8-7963-4549-935C-78E98B875200}"/>
              </a:ext>
            </a:extLst>
          </p:cNvPr>
          <p:cNvSpPr txBox="1"/>
          <p:nvPr/>
        </p:nvSpPr>
        <p:spPr>
          <a:xfrm>
            <a:off x="8815992" y="3335367"/>
            <a:ext cx="3417217" cy="4039632"/>
          </a:xfrm>
          <a:prstGeom prst="rect">
            <a:avLst/>
          </a:prstGeom>
          <a:noFill/>
        </p:spPr>
        <p:txBody>
          <a:bodyPr wrap="square" rtlCol="0">
            <a:spAutoFit/>
          </a:bodyPr>
          <a:lstStyle/>
          <a:p>
            <a:r>
              <a:rPr lang="en-US" sz="1647" dirty="0"/>
              <a:t>Independent sample </a:t>
            </a:r>
            <a:r>
              <a:rPr lang="en-US" sz="1647" i="1" dirty="0"/>
              <a:t>T</a:t>
            </a:r>
            <a:r>
              <a:rPr lang="en-US" sz="1647" dirty="0"/>
              <a:t>-tests were conducted to examine training differences between clinical and counseling programs. Selected comparisons are presented below:</a:t>
            </a:r>
          </a:p>
          <a:p>
            <a:endParaRPr lang="en-US" sz="1647" dirty="0"/>
          </a:p>
          <a:p>
            <a:r>
              <a:rPr lang="en-US" sz="1412" dirty="0"/>
              <a:t>•Number of psychological reports</a:t>
            </a:r>
          </a:p>
          <a:p>
            <a:r>
              <a:rPr lang="en-US" sz="1412" dirty="0"/>
              <a:t>     </a:t>
            </a:r>
            <a:r>
              <a:rPr lang="en-US" sz="1412" i="1" dirty="0"/>
              <a:t>T</a:t>
            </a:r>
            <a:r>
              <a:rPr lang="en-US" sz="1412" dirty="0"/>
              <a:t> (80) = -1.40, p = </a:t>
            </a:r>
            <a:r>
              <a:rPr lang="en-US" sz="1412" i="1" dirty="0"/>
              <a:t>ns, M = 6.1, SD = 3.6</a:t>
            </a:r>
            <a:endParaRPr lang="en-US" sz="1412" dirty="0"/>
          </a:p>
          <a:p>
            <a:r>
              <a:rPr lang="en-US" sz="1412" dirty="0"/>
              <a:t>• Semesters of clinical practice</a:t>
            </a:r>
          </a:p>
          <a:p>
            <a:r>
              <a:rPr lang="en-US" sz="1412" dirty="0"/>
              <a:t>     </a:t>
            </a:r>
            <a:r>
              <a:rPr lang="en-US" sz="1412" i="1" dirty="0"/>
              <a:t>T</a:t>
            </a:r>
            <a:r>
              <a:rPr lang="en-US" sz="1412" dirty="0"/>
              <a:t> (80) = 0.80, p = </a:t>
            </a:r>
            <a:r>
              <a:rPr lang="en-US" sz="1412" i="1" dirty="0"/>
              <a:t>ns, M </a:t>
            </a:r>
            <a:r>
              <a:rPr lang="en-US" sz="1412" dirty="0"/>
              <a:t>= 10.1</a:t>
            </a:r>
            <a:r>
              <a:rPr lang="en-US" sz="1412" i="1" dirty="0"/>
              <a:t>, SD </a:t>
            </a:r>
            <a:r>
              <a:rPr lang="en-US" sz="1412" dirty="0"/>
              <a:t>= 13.3</a:t>
            </a:r>
          </a:p>
          <a:p>
            <a:r>
              <a:rPr lang="en-US" sz="1412" dirty="0"/>
              <a:t>• Desire for more personality training</a:t>
            </a:r>
          </a:p>
          <a:p>
            <a:r>
              <a:rPr lang="en-US" sz="1412" dirty="0"/>
              <a:t>     </a:t>
            </a:r>
            <a:r>
              <a:rPr lang="en-US" sz="1412" i="1" dirty="0"/>
              <a:t>T</a:t>
            </a:r>
            <a:r>
              <a:rPr lang="en-US" sz="1412" dirty="0"/>
              <a:t> (80) = 2.22, p = </a:t>
            </a:r>
            <a:r>
              <a:rPr lang="en-US" sz="1412" i="1" dirty="0"/>
              <a:t>.03 (</a:t>
            </a:r>
            <a:r>
              <a:rPr lang="en-US" sz="1412" i="1" dirty="0" err="1"/>
              <a:t>Clin</a:t>
            </a:r>
            <a:r>
              <a:rPr lang="en-US" sz="1412" i="1" dirty="0"/>
              <a:t> &gt; </a:t>
            </a:r>
            <a:r>
              <a:rPr lang="en-US" sz="1412" i="1" dirty="0" err="1"/>
              <a:t>Cou</a:t>
            </a:r>
            <a:r>
              <a:rPr lang="en-US" sz="1412" i="1" dirty="0"/>
              <a:t>), d = .48</a:t>
            </a:r>
            <a:endParaRPr lang="en-US" sz="1412" dirty="0"/>
          </a:p>
          <a:p>
            <a:r>
              <a:rPr lang="en-US" sz="1412" dirty="0"/>
              <a:t>• Need for personality training</a:t>
            </a:r>
          </a:p>
          <a:p>
            <a:r>
              <a:rPr lang="en-US" sz="1412" dirty="0"/>
              <a:t>     </a:t>
            </a:r>
            <a:r>
              <a:rPr lang="en-US" sz="1412" i="1" dirty="0"/>
              <a:t>T</a:t>
            </a:r>
            <a:r>
              <a:rPr lang="en-US" sz="1412" dirty="0"/>
              <a:t> (80) = 1.20, p = </a:t>
            </a:r>
            <a:r>
              <a:rPr lang="en-US" sz="1412" i="1" dirty="0"/>
              <a:t>ns</a:t>
            </a:r>
          </a:p>
          <a:p>
            <a:r>
              <a:rPr lang="en-US" sz="1412" dirty="0"/>
              <a:t>• How much additional training</a:t>
            </a:r>
          </a:p>
          <a:p>
            <a:r>
              <a:rPr lang="en-US" sz="1412" dirty="0"/>
              <a:t>    </a:t>
            </a:r>
            <a:r>
              <a:rPr lang="en-US" sz="1412" i="1" dirty="0"/>
              <a:t> T</a:t>
            </a:r>
            <a:r>
              <a:rPr lang="en-US" sz="1412" dirty="0"/>
              <a:t> (50) = 0.88, p = </a:t>
            </a:r>
            <a:r>
              <a:rPr lang="en-US" sz="1412" i="1" dirty="0"/>
              <a:t>ns</a:t>
            </a:r>
            <a:endParaRPr lang="en-US" sz="1412" dirty="0"/>
          </a:p>
          <a:p>
            <a:endParaRPr lang="en-US" sz="1647" dirty="0"/>
          </a:p>
        </p:txBody>
      </p:sp>
      <p:pic>
        <p:nvPicPr>
          <p:cNvPr id="31" name="Picture 30">
            <a:extLst>
              <a:ext uri="{FF2B5EF4-FFF2-40B4-BE49-F238E27FC236}">
                <a16:creationId xmlns:a16="http://schemas.microsoft.com/office/drawing/2014/main" id="{DBFA369F-B82F-4A7A-87F9-F7A680294B7E}"/>
              </a:ext>
            </a:extLst>
          </p:cNvPr>
          <p:cNvPicPr>
            <a:picLocks noChangeAspect="1"/>
          </p:cNvPicPr>
          <p:nvPr/>
        </p:nvPicPr>
        <p:blipFill>
          <a:blip r:embed="rId3"/>
          <a:stretch>
            <a:fillRect/>
          </a:stretch>
        </p:blipFill>
        <p:spPr>
          <a:xfrm>
            <a:off x="12530658" y="3224185"/>
            <a:ext cx="5015857" cy="4247245"/>
          </a:xfrm>
          <a:prstGeom prst="rect">
            <a:avLst/>
          </a:prstGeom>
        </p:spPr>
      </p:pic>
      <p:pic>
        <p:nvPicPr>
          <p:cNvPr id="22" name="Picture 21">
            <a:extLst>
              <a:ext uri="{FF2B5EF4-FFF2-40B4-BE49-F238E27FC236}">
                <a16:creationId xmlns:a16="http://schemas.microsoft.com/office/drawing/2014/main" id="{6AC8F118-3FB5-4B9F-811A-F0F28F19C3ED}"/>
              </a:ext>
            </a:extLst>
          </p:cNvPr>
          <p:cNvPicPr>
            <a:picLocks noChangeAspect="1"/>
          </p:cNvPicPr>
          <p:nvPr/>
        </p:nvPicPr>
        <p:blipFill>
          <a:blip r:embed="rId4"/>
          <a:stretch>
            <a:fillRect/>
          </a:stretch>
        </p:blipFill>
        <p:spPr>
          <a:xfrm>
            <a:off x="6051767" y="2973701"/>
            <a:ext cx="2334607" cy="4723507"/>
          </a:xfrm>
          <a:prstGeom prst="rect">
            <a:avLst/>
          </a:prstGeom>
        </p:spPr>
      </p:pic>
      <p:sp>
        <p:nvSpPr>
          <p:cNvPr id="23" name="TextBox 22">
            <a:extLst>
              <a:ext uri="{FF2B5EF4-FFF2-40B4-BE49-F238E27FC236}">
                <a16:creationId xmlns:a16="http://schemas.microsoft.com/office/drawing/2014/main" id="{1FFE6488-FD8B-41BE-8322-85BDEDCFE4E6}"/>
              </a:ext>
            </a:extLst>
          </p:cNvPr>
          <p:cNvSpPr txBox="1"/>
          <p:nvPr/>
        </p:nvSpPr>
        <p:spPr>
          <a:xfrm>
            <a:off x="12607339" y="7351695"/>
            <a:ext cx="5313062" cy="255326"/>
          </a:xfrm>
          <a:prstGeom prst="rect">
            <a:avLst/>
          </a:prstGeom>
          <a:noFill/>
        </p:spPr>
        <p:txBody>
          <a:bodyPr wrap="square" rtlCol="0">
            <a:spAutoFit/>
          </a:bodyPr>
          <a:lstStyle/>
          <a:p>
            <a:r>
              <a:rPr lang="en-US" sz="1059" i="1" dirty="0"/>
              <a:t>Note</a:t>
            </a:r>
            <a:r>
              <a:rPr lang="en-US" sz="1059" dirty="0"/>
              <a:t>. 32 had training on the RF and 13 did not. All had training on the MMPI. </a:t>
            </a:r>
          </a:p>
        </p:txBody>
      </p:sp>
      <p:sp>
        <p:nvSpPr>
          <p:cNvPr id="24" name="Rectangle 23">
            <a:extLst>
              <a:ext uri="{FF2B5EF4-FFF2-40B4-BE49-F238E27FC236}">
                <a16:creationId xmlns:a16="http://schemas.microsoft.com/office/drawing/2014/main" id="{0BB8B0AA-B2B0-4870-A568-B98C8FFDAF87}"/>
              </a:ext>
            </a:extLst>
          </p:cNvPr>
          <p:cNvSpPr/>
          <p:nvPr/>
        </p:nvSpPr>
        <p:spPr>
          <a:xfrm>
            <a:off x="12607340" y="8337916"/>
            <a:ext cx="5671121" cy="563103"/>
          </a:xfrm>
          <a:prstGeom prst="rect">
            <a:avLst/>
          </a:prstGeom>
        </p:spPr>
        <p:txBody>
          <a:bodyPr wrap="square">
            <a:spAutoFit/>
          </a:bodyPr>
          <a:lstStyle/>
          <a:p>
            <a:r>
              <a:rPr lang="en-US" sz="3059" b="1" dirty="0"/>
              <a:t>Discussion Points</a:t>
            </a:r>
          </a:p>
        </p:txBody>
      </p:sp>
      <p:pic>
        <p:nvPicPr>
          <p:cNvPr id="19" name="Picture 18">
            <a:extLst>
              <a:ext uri="{FF2B5EF4-FFF2-40B4-BE49-F238E27FC236}">
                <a16:creationId xmlns:a16="http://schemas.microsoft.com/office/drawing/2014/main" id="{0E8F5D0B-EE2F-4F3E-8BD3-54C510A05E5F}"/>
              </a:ext>
            </a:extLst>
          </p:cNvPr>
          <p:cNvPicPr>
            <a:picLocks noChangeAspect="1"/>
          </p:cNvPicPr>
          <p:nvPr/>
        </p:nvPicPr>
        <p:blipFill>
          <a:blip r:embed="rId5"/>
          <a:stretch>
            <a:fillRect/>
          </a:stretch>
        </p:blipFill>
        <p:spPr>
          <a:xfrm>
            <a:off x="6344898" y="8115337"/>
            <a:ext cx="5341218" cy="1710034"/>
          </a:xfrm>
          <a:prstGeom prst="rect">
            <a:avLst/>
          </a:prstGeom>
        </p:spPr>
      </p:pic>
      <p:pic>
        <p:nvPicPr>
          <p:cNvPr id="21" name="Picture 20">
            <a:extLst>
              <a:ext uri="{FF2B5EF4-FFF2-40B4-BE49-F238E27FC236}">
                <a16:creationId xmlns:a16="http://schemas.microsoft.com/office/drawing/2014/main" id="{C027C416-2C3C-4143-BDB8-3695C619BAB6}"/>
              </a:ext>
            </a:extLst>
          </p:cNvPr>
          <p:cNvPicPr>
            <a:picLocks noChangeAspect="1"/>
          </p:cNvPicPr>
          <p:nvPr/>
        </p:nvPicPr>
        <p:blipFill>
          <a:blip r:embed="rId6"/>
          <a:stretch>
            <a:fillRect/>
          </a:stretch>
        </p:blipFill>
        <p:spPr>
          <a:xfrm>
            <a:off x="6053531" y="10274668"/>
            <a:ext cx="5995407" cy="2661278"/>
          </a:xfrm>
          <a:prstGeom prst="rect">
            <a:avLst/>
          </a:prstGeom>
        </p:spPr>
      </p:pic>
      <p:sp>
        <p:nvSpPr>
          <p:cNvPr id="3" name="TextBox 2">
            <a:extLst>
              <a:ext uri="{FF2B5EF4-FFF2-40B4-BE49-F238E27FC236}">
                <a16:creationId xmlns:a16="http://schemas.microsoft.com/office/drawing/2014/main" id="{0592B87A-3C48-440F-A4A0-109052B0EE68}"/>
              </a:ext>
            </a:extLst>
          </p:cNvPr>
          <p:cNvSpPr txBox="1"/>
          <p:nvPr/>
        </p:nvSpPr>
        <p:spPr>
          <a:xfrm>
            <a:off x="12327722" y="8818285"/>
            <a:ext cx="5889569" cy="3999941"/>
          </a:xfrm>
          <a:prstGeom prst="rect">
            <a:avLst/>
          </a:prstGeom>
          <a:noFill/>
        </p:spPr>
        <p:txBody>
          <a:bodyPr wrap="square" rtlCol="0">
            <a:spAutoFit/>
          </a:bodyPr>
          <a:lstStyle/>
          <a:p>
            <a:pPr marL="537896" indent="-537896">
              <a:spcAft>
                <a:spcPts val="706"/>
              </a:spcAft>
              <a:buFont typeface="Wingdings" panose="05000000000000000000" pitchFamily="2" charset="2"/>
              <a:buChar char="§"/>
            </a:pPr>
            <a:r>
              <a:rPr lang="en-US" sz="1647" dirty="0"/>
              <a:t>The MMPI-2 is more frequently trained than the MMPI-2-RF, Despite training frequency discrepancy, the RF is closer to the MMPI-2 in clinical use suggesting that training practice does not appropriately emphasize instruments in practice</a:t>
            </a:r>
          </a:p>
          <a:p>
            <a:pPr marL="537896" indent="-537896">
              <a:spcAft>
                <a:spcPts val="706"/>
              </a:spcAft>
              <a:buFont typeface="Arial" panose="020B0604020202020204" pitchFamily="34" charset="0"/>
              <a:buChar char="•"/>
            </a:pPr>
            <a:r>
              <a:rPr lang="en-US" sz="1647" dirty="0"/>
              <a:t>Applied use of the MMPI-2/MMPI-2-RF during graduate training reflect rates seen in overall instrument utilization trends (Ben-Porath, 2017)</a:t>
            </a:r>
          </a:p>
          <a:p>
            <a:pPr marL="537896" indent="-537896">
              <a:spcAft>
                <a:spcPts val="706"/>
              </a:spcAft>
              <a:buFont typeface="Arial" panose="020B0604020202020204" pitchFamily="34" charset="0"/>
              <a:buChar char="•"/>
            </a:pPr>
            <a:r>
              <a:rPr lang="en-US" sz="1647" dirty="0"/>
              <a:t>Differences in MMPI-2-RF scale estimation does not vary based on training for these two instruments, supporting the use of the RF given it’s superior psychometrics </a:t>
            </a:r>
          </a:p>
          <a:p>
            <a:pPr marL="537896" indent="-537896">
              <a:spcAft>
                <a:spcPts val="706"/>
              </a:spcAft>
              <a:buFont typeface="Arial" panose="020B0604020202020204" pitchFamily="34" charset="0"/>
              <a:buChar char="•"/>
            </a:pPr>
            <a:r>
              <a:rPr lang="en-US" sz="1647" dirty="0"/>
              <a:t>The MMPI-2-RF is a core component, and generally accepted aspect, of personality assessment training programs</a:t>
            </a:r>
          </a:p>
          <a:p>
            <a:pPr marL="537896" indent="-537896">
              <a:spcAft>
                <a:spcPts val="706"/>
              </a:spcAft>
              <a:buFont typeface="Arial" panose="020B0604020202020204" pitchFamily="34" charset="0"/>
              <a:buChar char="•"/>
            </a:pPr>
            <a:r>
              <a:rPr lang="en-US" sz="1647" dirty="0"/>
              <a:t>Clinical and Counseling Programs were generally not distinctive in training perceptions or practices</a:t>
            </a:r>
          </a:p>
        </p:txBody>
      </p:sp>
      <p:pic>
        <p:nvPicPr>
          <p:cNvPr id="8" name="Picture 7" descr="TTU_DblT_DoPS_fl4Crv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2128" y="367512"/>
            <a:ext cx="6360906" cy="1017745"/>
          </a:xfrm>
          <a:prstGeom prst="rect">
            <a:avLst/>
          </a:prstGeom>
        </p:spPr>
      </p:pic>
    </p:spTree>
    <p:extLst>
      <p:ext uri="{BB962C8B-B14F-4D97-AF65-F5344CB8AC3E}">
        <p14:creationId xmlns:p14="http://schemas.microsoft.com/office/powerpoint/2010/main" val="2101019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2012</TotalTime>
  <Words>660</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Wingdings</vt:lpstr>
      <vt:lpstr>Office Theme</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Padilla, Melissa</dc:creator>
  <cp:lastModifiedBy>Ingram, Paul</cp:lastModifiedBy>
  <cp:revision>36</cp:revision>
  <dcterms:created xsi:type="dcterms:W3CDTF">2014-01-23T16:15:00Z</dcterms:created>
  <dcterms:modified xsi:type="dcterms:W3CDTF">2018-04-09T16:08:50Z</dcterms:modified>
</cp:coreProperties>
</file>